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6" r:id="rId4"/>
    <p:sldId id="259" r:id="rId5"/>
    <p:sldId id="267" r:id="rId6"/>
    <p:sldId id="260" r:id="rId7"/>
    <p:sldId id="261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2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16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wthami duggineni" userId="272987aec700e0c0" providerId="LiveId" clId="{55C03282-510E-4045-BA74-4ACAF182E3CF}"/>
    <pc:docChg chg="delSld modSld">
      <pc:chgData name="gowthami duggineni" userId="272987aec700e0c0" providerId="LiveId" clId="{55C03282-510E-4045-BA74-4ACAF182E3CF}" dt="2022-03-19T22:26:58.711" v="58" actId="2696"/>
      <pc:docMkLst>
        <pc:docMk/>
      </pc:docMkLst>
      <pc:sldChg chg="modSp mod">
        <pc:chgData name="gowthami duggineni" userId="272987aec700e0c0" providerId="LiveId" clId="{55C03282-510E-4045-BA74-4ACAF182E3CF}" dt="2022-03-19T22:22:14.181" v="57" actId="20577"/>
        <pc:sldMkLst>
          <pc:docMk/>
          <pc:sldMk cId="3787404295" sldId="256"/>
        </pc:sldMkLst>
        <pc:spChg chg="mod">
          <ac:chgData name="gowthami duggineni" userId="272987aec700e0c0" providerId="LiveId" clId="{55C03282-510E-4045-BA74-4ACAF182E3CF}" dt="2022-03-19T22:22:14.181" v="57" actId="20577"/>
          <ac:spMkLst>
            <pc:docMk/>
            <pc:sldMk cId="3787404295" sldId="256"/>
            <ac:spMk id="3" creationId="{A7F40859-2B28-49B6-9FA4-7900F0DC4193}"/>
          </ac:spMkLst>
        </pc:spChg>
      </pc:sldChg>
      <pc:sldChg chg="del">
        <pc:chgData name="gowthami duggineni" userId="272987aec700e0c0" providerId="LiveId" clId="{55C03282-510E-4045-BA74-4ACAF182E3CF}" dt="2022-03-19T22:26:58.711" v="58" actId="2696"/>
        <pc:sldMkLst>
          <pc:docMk/>
          <pc:sldMk cId="1268565097" sldId="268"/>
        </pc:sldMkLst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394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0857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9695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3906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599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2306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3859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8502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973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993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725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9CBE0-1BA5-42B9-813A-A7B81CE0310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F1EF5DE-B424-4825-86A7-552876FDE14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184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551D28-E689-4C8B-90B5-1CFCCA28D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7071" y="1584552"/>
            <a:ext cx="9099255" cy="2537251"/>
          </a:xfrm>
        </p:spPr>
        <p:txBody>
          <a:bodyPr anchor="ctr">
            <a:normAutofit/>
          </a:bodyPr>
          <a:lstStyle/>
          <a:p>
            <a:pPr algn="ctr"/>
            <a:r>
              <a:rPr lang="en-US" sz="7200" dirty="0">
                <a:solidFill>
                  <a:srgbClr val="454545"/>
                </a:solidFill>
              </a:rPr>
              <a:t>Reach Milestone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F40859-2B28-49B6-9FA4-7900F0DC4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5372" y="4133234"/>
            <a:ext cx="9120954" cy="74437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HARSHA DUDDU &amp; MANICHANDAN VALGOT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404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E705E7-DD63-42BD-ADC9-842E7611C0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5880" y="1116345"/>
            <a:ext cx="4827906" cy="386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215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504B-3EEE-4647-B096-494238945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/>
          <a:lstStyle/>
          <a:p>
            <a:r>
              <a:rPr lang="en-US"/>
              <a:t>Description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98D93DB-20F5-4792-8DEC-6E7DEC9EB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3600" dirty="0"/>
              <a:t>Reach milestone game involves pure luck. </a:t>
            </a:r>
          </a:p>
          <a:p>
            <a:pPr>
              <a:buNone/>
            </a:pPr>
            <a:r>
              <a:rPr lang="en-US" sz="2800" dirty="0"/>
              <a:t>It is played between two players on a gameboard having numbered</a:t>
            </a:r>
          </a:p>
          <a:p>
            <a:pPr>
              <a:buNone/>
            </a:pPr>
            <a:r>
              <a:rPr lang="en-US" sz="2800" dirty="0"/>
              <a:t>gridded squares.  A number of random “danger zones” are pictured on</a:t>
            </a:r>
          </a:p>
          <a:p>
            <a:pPr>
              <a:buNone/>
            </a:pPr>
            <a:r>
              <a:rPr lang="en-US" sz="2800" dirty="0"/>
              <a:t>the board, each connecting two specific board squares. The objective of</a:t>
            </a:r>
          </a:p>
          <a:p>
            <a:pPr>
              <a:buNone/>
            </a:pPr>
            <a:r>
              <a:rPr lang="en-US" sz="2800" dirty="0"/>
              <a:t>the game is to navigate from the start (bottom square) to the finish (top</a:t>
            </a:r>
          </a:p>
          <a:p>
            <a:pPr>
              <a:buNone/>
            </a:pPr>
            <a:r>
              <a:rPr lang="en-US" sz="2800" dirty="0"/>
              <a:t>square) with the help of die rolls and the resulted number helps or hinder</a:t>
            </a:r>
          </a:p>
          <a:p>
            <a:pPr>
              <a:buNone/>
            </a:pPr>
            <a:r>
              <a:rPr lang="en-US" sz="2800" dirty="0"/>
              <a:t>by crossing the Danger zones, of one’s game piece.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799518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210E5-A586-4FA0-B725-2D099D283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UML Diagram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8981112-8836-415B-92FF-8253C37A6A56}"/>
              </a:ext>
            </a:extLst>
          </p:cNvPr>
          <p:cNvSpPr/>
          <p:nvPr/>
        </p:nvSpPr>
        <p:spPr>
          <a:xfrm>
            <a:off x="563685" y="2276903"/>
            <a:ext cx="1709531" cy="8216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A815581-65D3-41CE-87AD-142DBFDA4FC0}"/>
              </a:ext>
            </a:extLst>
          </p:cNvPr>
          <p:cNvSpPr/>
          <p:nvPr/>
        </p:nvSpPr>
        <p:spPr>
          <a:xfrm>
            <a:off x="6096000" y="2438400"/>
            <a:ext cx="2650435" cy="20344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resulted number decides to move forward or reduced by few board positions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656EB18-3AC2-4290-8173-41B1D2294C29}"/>
              </a:ext>
            </a:extLst>
          </p:cNvPr>
          <p:cNvSpPr/>
          <p:nvPr/>
        </p:nvSpPr>
        <p:spPr>
          <a:xfrm>
            <a:off x="9521379" y="3017796"/>
            <a:ext cx="1709531" cy="93543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Milestone Reached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153641F-CD37-4912-A4E3-38841CC16D7A}"/>
              </a:ext>
            </a:extLst>
          </p:cNvPr>
          <p:cNvSpPr/>
          <p:nvPr/>
        </p:nvSpPr>
        <p:spPr>
          <a:xfrm>
            <a:off x="3551583" y="2796210"/>
            <a:ext cx="1769473" cy="13266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Every user gets a turn to Roll Dice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B1B7091-F28B-45F5-AC6C-4F4AC8AF9BA6}"/>
              </a:ext>
            </a:extLst>
          </p:cNvPr>
          <p:cNvCxnSpPr>
            <a:cxnSpLocks/>
            <a:stCxn id="4" idx="3"/>
            <a:endCxn id="15" idx="2"/>
          </p:cNvCxnSpPr>
          <p:nvPr/>
        </p:nvCxnSpPr>
        <p:spPr>
          <a:xfrm>
            <a:off x="2273216" y="2687721"/>
            <a:ext cx="1278367" cy="7718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A44B86C-C2D2-4D17-AD6C-429AD47497B2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5168348" y="3455636"/>
            <a:ext cx="927652" cy="59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5E3F46E-2D6F-4024-A587-57A52FBC409D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7805531" y="3485513"/>
            <a:ext cx="1715848" cy="29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188857E-C790-4FD9-806B-DAB0D958C826}"/>
              </a:ext>
            </a:extLst>
          </p:cNvPr>
          <p:cNvSpPr/>
          <p:nvPr/>
        </p:nvSpPr>
        <p:spPr>
          <a:xfrm>
            <a:off x="586483" y="4062054"/>
            <a:ext cx="1709531" cy="8216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3A0BB46-4DD3-4A04-B6CA-EA5E95932994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2296014" y="3684104"/>
            <a:ext cx="1315511" cy="788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638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8AC9C-CF3E-7344-8BFC-E42AAB641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424" y="4460798"/>
            <a:ext cx="8637073" cy="558063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Home PAGE – UI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77F709-405E-F742-8814-D7DEA1A4E0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6424" y="336141"/>
            <a:ext cx="8939218" cy="378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817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27B44-F171-45F6-A33E-24943375F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PHP code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5BF022-61C1-A749-981A-FA5EC8DB8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640" y="392126"/>
            <a:ext cx="6332479" cy="538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320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E4291-1534-A54F-AFE5-879B1999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Image hover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F000BE-BD19-4BD7-876D-474EE8DCD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0003" y="1190569"/>
            <a:ext cx="6686550" cy="38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029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968D1-C9CD-C24C-B248-A7999E67C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1367162"/>
            <a:ext cx="3530157" cy="486593"/>
          </a:xfrm>
        </p:spPr>
        <p:txBody>
          <a:bodyPr vert="horz" lIns="91440" tIns="45720" rIns="91440" bIns="0" rtlCol="0">
            <a:normAutofit/>
          </a:bodyPr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A00AF-0B5F-0842-8402-26E09BE27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3200" cap="all" dirty="0">
                <a:solidFill>
                  <a:prstClr val="black"/>
                </a:solidFill>
                <a:ea typeface="+mj-ea"/>
                <a:cs typeface="+mj-cs"/>
              </a:rPr>
              <a:t>     game - UI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9554B-EBDF-5947-BB96-DBC2609F6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942" y="214490"/>
            <a:ext cx="7388548" cy="425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728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E4291-1534-A54F-AFE5-879B1999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220069"/>
            <a:ext cx="5550357" cy="104923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GAME VIEW – PHP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0E7C48-90FD-764E-9034-761410EE1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146" y="868828"/>
            <a:ext cx="8999033" cy="512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460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10586-FFC7-4565-878B-C8D7EB23B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751CB-CCF7-4BB2-B9FF-23A3ED3A2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Php Sessions</a:t>
            </a:r>
          </a:p>
          <a:p>
            <a:r>
              <a:rPr lang="en-US" dirty="0"/>
              <a:t>CSS Validator</a:t>
            </a:r>
          </a:p>
          <a:p>
            <a:r>
              <a:rPr lang="en-US" dirty="0"/>
              <a:t>Safari </a:t>
            </a:r>
          </a:p>
          <a:p>
            <a:r>
              <a:rPr lang="en-US" dirty="0"/>
              <a:t>chrome</a:t>
            </a:r>
          </a:p>
          <a:p>
            <a:r>
              <a:rPr lang="en-US" dirty="0"/>
              <a:t>Mozilla</a:t>
            </a:r>
          </a:p>
        </p:txBody>
      </p:sp>
    </p:spTree>
    <p:extLst>
      <p:ext uri="{BB962C8B-B14F-4D97-AF65-F5344CB8AC3E}">
        <p14:creationId xmlns:p14="http://schemas.microsoft.com/office/powerpoint/2010/main" val="272690615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150</Words>
  <Application>Microsoft Macintosh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Gallery</vt:lpstr>
      <vt:lpstr>Reach Milestone</vt:lpstr>
      <vt:lpstr>Description</vt:lpstr>
      <vt:lpstr>UML Diagram</vt:lpstr>
      <vt:lpstr>Home PAGE – UI </vt:lpstr>
      <vt:lpstr>PHP code</vt:lpstr>
      <vt:lpstr>Image hover code</vt:lpstr>
      <vt:lpstr>PowerPoint Presentation</vt:lpstr>
      <vt:lpstr>GAME VIEW – PHP</vt:lpstr>
      <vt:lpstr>Testing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Reach Milestone</dc:title>
  <dc:creator>Manisha Achhe</dc:creator>
  <cp:lastModifiedBy>Manichandan Valgot</cp:lastModifiedBy>
  <cp:revision>15</cp:revision>
  <dcterms:created xsi:type="dcterms:W3CDTF">2019-03-11T13:34:29Z</dcterms:created>
  <dcterms:modified xsi:type="dcterms:W3CDTF">2022-03-24T16:32:49Z</dcterms:modified>
</cp:coreProperties>
</file>